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9" r:id="rId10"/>
    <p:sldId id="263" r:id="rId11"/>
    <p:sldId id="264" r:id="rId12"/>
    <p:sldId id="270" r:id="rId13"/>
    <p:sldId id="271" r:id="rId14"/>
    <p:sldId id="273" r:id="rId15"/>
    <p:sldId id="265" r:id="rId16"/>
    <p:sldId id="267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B4C"/>
    <a:srgbClr val="DED7F4"/>
    <a:srgbClr val="937CDD"/>
    <a:srgbClr val="5F76AB"/>
    <a:srgbClr val="FFD581"/>
    <a:srgbClr val="FFFF81"/>
    <a:srgbClr val="7C6FA6"/>
    <a:srgbClr val="C2B5EE"/>
    <a:srgbClr val="C47CDD"/>
    <a:srgbClr val="7CD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407" autoAdjust="0"/>
  </p:normalViewPr>
  <p:slideViewPr>
    <p:cSldViewPr snapToGrid="0">
      <p:cViewPr>
        <p:scale>
          <a:sx n="102" d="100"/>
          <a:sy n="102" d="100"/>
        </p:scale>
        <p:origin x="-84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57481-A315-4A75-9744-3126C82CD2BB}" type="datetimeFigureOut">
              <a:rPr lang="ru-RU" smtClean="0"/>
              <a:t>28.08.2017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F43BF-62CA-413B-80A8-27BBF0DE8D5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63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</a:t>
            </a:r>
            <a:r>
              <a:rPr lang="ru-RU" baseline="0" dirty="0" smtClean="0"/>
              <a:t> мои заметки к слайду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91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было взято за основу,</a:t>
            </a:r>
            <a:r>
              <a:rPr lang="ru-RU" baseline="0" dirty="0" smtClean="0"/>
              <a:t> об </a:t>
            </a:r>
            <a:r>
              <a:rPr lang="ru-RU" baseline="0" dirty="0" err="1" smtClean="0"/>
              <a:t>агаре</a:t>
            </a: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305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Тонкий</a:t>
            </a:r>
            <a:r>
              <a:rPr lang="ru-RU" baseline="0" dirty="0" smtClean="0"/>
              <a:t> клиент, не имеет никакой логики кроме </a:t>
            </a:r>
            <a:r>
              <a:rPr lang="ru-RU" baseline="0" dirty="0" err="1" smtClean="0"/>
              <a:t>отрисовки</a:t>
            </a:r>
            <a:endParaRPr lang="ru-RU" baseline="0" dirty="0" smtClean="0"/>
          </a:p>
          <a:p>
            <a:r>
              <a:rPr lang="ru-RU" baseline="0" dirty="0" smtClean="0"/>
              <a:t>Это дает следующие преимущества: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Можно играть на более слабых компах</a:t>
            </a:r>
          </a:p>
          <a:p>
            <a:pPr marL="228600" indent="-228600">
              <a:buAutoNum type="arabicPeriod"/>
            </a:pPr>
            <a:r>
              <a:rPr lang="ru-RU" dirty="0" smtClean="0"/>
              <a:t>Меньше</a:t>
            </a:r>
            <a:r>
              <a:rPr lang="ru-RU" baseline="0" dirty="0" smtClean="0"/>
              <a:t> возможностей обмануть игру</a:t>
            </a:r>
          </a:p>
          <a:p>
            <a:pPr marL="228600" indent="-228600">
              <a:buAutoNum type="arabicPeriod"/>
            </a:pPr>
            <a:endParaRPr lang="ru-RU" baseline="0" dirty="0" smtClean="0"/>
          </a:p>
          <a:p>
            <a:pPr marL="0" indent="0">
              <a:buNone/>
            </a:pPr>
            <a:r>
              <a:rPr lang="ru-RU" baseline="0" dirty="0" smtClean="0"/>
              <a:t>Сервер – толстый</a:t>
            </a:r>
          </a:p>
          <a:p>
            <a:pPr marL="0" indent="0">
              <a:buNone/>
            </a:pPr>
            <a:r>
              <a:rPr lang="ru-RU" baseline="0" dirty="0" smtClean="0"/>
              <a:t>Это позволяет</a:t>
            </a:r>
            <a:r>
              <a:rPr lang="en-US" baseline="0" dirty="0" smtClean="0"/>
              <a:t>: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В любой момент изменить данные ботов, игроков и еды</a:t>
            </a:r>
          </a:p>
          <a:p>
            <a:pPr marL="228600" indent="-228600">
              <a:buAutoNum type="arabicPeriod"/>
            </a:pPr>
            <a:r>
              <a:rPr lang="ru-RU" dirty="0" smtClean="0"/>
              <a:t>Изменить логику движения ботов</a:t>
            </a:r>
            <a:r>
              <a:rPr lang="en-US" dirty="0" smtClean="0"/>
              <a:t>/</a:t>
            </a:r>
            <a:r>
              <a:rPr lang="ru-RU" dirty="0" smtClean="0"/>
              <a:t>игроков </a:t>
            </a:r>
          </a:p>
          <a:p>
            <a:pPr marL="228600" indent="-228600">
              <a:buAutoNum type="arabicPeriod"/>
            </a:pPr>
            <a:r>
              <a:rPr lang="ru-RU" dirty="0" smtClean="0"/>
              <a:t>Добавить обновления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377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586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583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Данные</a:t>
            </a:r>
            <a:r>
              <a:rPr lang="ru-RU" baseline="0" dirty="0" smtClean="0"/>
              <a:t> приходят постоянно, </a:t>
            </a:r>
            <a:r>
              <a:rPr lang="ru-RU" baseline="0" dirty="0" err="1" smtClean="0"/>
              <a:t>отрисовываем</a:t>
            </a:r>
            <a:r>
              <a:rPr lang="ru-RU" baseline="0" dirty="0" smtClean="0"/>
              <a:t> когда может браузер. Это дает актуальную информацию для прорисовки.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583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583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роадмап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739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Чему</a:t>
            </a:r>
            <a:r>
              <a:rPr lang="ru-RU" baseline="0" dirty="0" smtClean="0"/>
              <a:t> я научилась?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43BF-62CA-413B-80A8-27BBF0DE8D5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072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28.08.2017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719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28.08.2017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48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28.08.2017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229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28.08.2017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60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28.08.2017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64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28.08.2017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3160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28.08.2017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507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28.08.2017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3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28.08.2017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196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28.08.2017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632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E3D4-9115-42AD-AB01-B45A76269814}" type="datetimeFigureOut">
              <a:rPr lang="ru-RU" smtClean="0"/>
              <a:t>28.08.2017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284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E3D4-9115-42AD-AB01-B45A76269814}" type="datetimeFigureOut">
              <a:rPr lang="ru-RU" smtClean="0"/>
              <a:t>28.08.2017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04421-874D-4514-8FA1-2F07EF54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27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ria-grebneva/Summer-practice/tree/dev/AGARIO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ria-grebneva/Summer-practice/tree/dev/AGARIO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ria-grebneva/Summer-practice/tree/dev/AGARIO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ithub.com/daria-grebneva/Summer-practice/tree/dev/AGARIO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a-grebneva/Summer-practice/tree/dev/AGARIO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ria-grebneva/Summer-practice/tree/dev/AGARIO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ria-grebneva/Summer-practice/tree/dev/AGARIO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daria-grebneva/Summer-practice/tree/dev/AGARIO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a-grebneva/Summer-practice/tree/dev/AGARI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a-grebneva/Summer-practice/tree/dev/AGAR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a-grebneva/Summer-practice/tree/dev/AGARI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a-grebneva/Summer-practice/tree/dev/AGARI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a-grebneva/Summer-practice/tree/dev/AGARI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Запись экрана (27.08.2017 17-25-32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1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90592"/>
          </a:xfrm>
        </p:spPr>
        <p:txBody>
          <a:bodyPr/>
          <a:lstStyle/>
          <a:p>
            <a:r>
              <a:rPr lang="ru-RU" dirty="0" smtClean="0"/>
              <a:t>Сервер</a:t>
            </a:r>
          </a:p>
          <a:p>
            <a:pPr lvl="1"/>
            <a:r>
              <a:rPr lang="en-US" dirty="0" smtClean="0"/>
              <a:t>JavaScript, </a:t>
            </a:r>
            <a:r>
              <a:rPr lang="en-US" dirty="0" err="1" smtClean="0"/>
              <a:t>NodeJS</a:t>
            </a:r>
            <a:endParaRPr lang="en-US" dirty="0" smtClean="0"/>
          </a:p>
          <a:p>
            <a:pPr lvl="1"/>
            <a:r>
              <a:rPr lang="en-US" dirty="0" smtClean="0"/>
              <a:t>Socket.io</a:t>
            </a:r>
          </a:p>
          <a:p>
            <a:pPr lvl="1"/>
            <a:r>
              <a:rPr lang="en-US" dirty="0" smtClean="0"/>
              <a:t>Web-pack</a:t>
            </a:r>
          </a:p>
          <a:p>
            <a:pPr marL="457200" lvl="1" indent="0">
              <a:buNone/>
            </a:pPr>
            <a:endParaRPr lang="ru-RU" dirty="0"/>
          </a:p>
          <a:p>
            <a:pPr marL="457200" lvl="1" indent="0">
              <a:buNone/>
            </a:pPr>
            <a:r>
              <a:rPr lang="ru-RU" dirty="0" smtClean="0"/>
              <a:t>Клиент:</a:t>
            </a:r>
          </a:p>
          <a:p>
            <a:pPr lvl="1"/>
            <a:r>
              <a:rPr lang="en-US" dirty="0" smtClean="0"/>
              <a:t>Type Script</a:t>
            </a:r>
          </a:p>
          <a:p>
            <a:pPr lvl="1"/>
            <a:r>
              <a:rPr lang="en-US" dirty="0" smtClean="0"/>
              <a:t> Canvas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9148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073B4C"/>
                </a:solidFill>
              </a:rPr>
              <a:t>9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3" name="Picture 6" descr="Картинки по запросу github logo 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12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Процесс разработки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Логлайн</a:t>
            </a:r>
            <a:endParaRPr lang="ru-RU" dirty="0" smtClean="0"/>
          </a:p>
          <a:p>
            <a:r>
              <a:rPr lang="ru-RU" dirty="0" err="1" smtClean="0"/>
              <a:t>Роадмап</a:t>
            </a:r>
            <a:endParaRPr lang="ru-RU" dirty="0" smtClean="0"/>
          </a:p>
          <a:p>
            <a:r>
              <a:rPr lang="ru-RU" dirty="0" err="1" smtClean="0"/>
              <a:t>Майндмап</a:t>
            </a:r>
            <a:endParaRPr lang="ru-RU" dirty="0" smtClean="0"/>
          </a:p>
          <a:p>
            <a:r>
              <a:rPr lang="ru-RU" dirty="0" smtClean="0"/>
              <a:t>Итерации</a:t>
            </a:r>
          </a:p>
        </p:txBody>
      </p:sp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817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10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3" name="Picture 6" descr="Картинки по запросу github logo 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64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altLang="ru-RU" dirty="0" err="1">
                <a:latin typeface="Calibri" pitchFamily="34" charset="0"/>
                <a:ea typeface="Calibri" pitchFamily="34" charset="0"/>
                <a:cs typeface="Times New Roman" pitchFamily="18" charset="0"/>
              </a:rPr>
              <a:t>Логлайн</a:t>
            </a:r>
            <a:r>
              <a:rPr lang="ru-RU" altLang="ru-RU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игры </a:t>
            </a:r>
            <a:r>
              <a:rPr lang="en-US" altLang="ru-RU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AGARIO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6825224"/>
              </p:ext>
            </p:extLst>
          </p:nvPr>
        </p:nvGraphicFramePr>
        <p:xfrm>
          <a:off x="929826" y="1923864"/>
          <a:ext cx="5312353" cy="27321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8729"/>
                <a:gridCol w="3573624"/>
              </a:tblGrid>
              <a:tr h="3337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Название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AGARIO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882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err="1">
                          <a:effectLst/>
                        </a:rPr>
                        <a:t>Логлайн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Вы клетка, которая ест кружочки и другие клетки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882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Цель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За счет поедания других клеток и кружочков как можно больше увеличить свою площадь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882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Препятствие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Чем больше площадь, тем меньше скорость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Другие клетки хотят съесть клетку игрока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337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Жанр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Аркада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479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11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3" name="Picture 6" descr="Картинки по запросу github logo 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46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</p:txBody>
      </p:sp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20" y="113607"/>
            <a:ext cx="8664154" cy="6075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48479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12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4" name="Picture 6" descr="Картинки по запросу github logo 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44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Майндмап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</p:txBody>
      </p:sp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6245"/>
            <a:ext cx="12350086" cy="392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8479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13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3" name="Picture 6" descr="Картинки по запросу github logo 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65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Сложности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Клиент-серверная архитектура</a:t>
            </a:r>
          </a:p>
          <a:p>
            <a:r>
              <a:rPr lang="en-US" dirty="0" smtClean="0"/>
              <a:t>Type</a:t>
            </a:r>
            <a:r>
              <a:rPr lang="ru-RU" dirty="0" smtClean="0"/>
              <a:t> </a:t>
            </a:r>
            <a:r>
              <a:rPr lang="en-US" dirty="0" smtClean="0"/>
              <a:t>Script, </a:t>
            </a:r>
            <a:r>
              <a:rPr lang="ru-RU" dirty="0" smtClean="0"/>
              <a:t>сборка проектов</a:t>
            </a:r>
            <a:endParaRPr lang="ru-RU" dirty="0"/>
          </a:p>
        </p:txBody>
      </p:sp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479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14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3" name="Picture 6" descr="Картинки по запросу github logo 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40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148" y="6395038"/>
            <a:ext cx="59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073B4C"/>
                </a:solidFill>
              </a:rPr>
              <a:t>1</a:t>
            </a:r>
            <a:r>
              <a:rPr lang="en-US" dirty="0" smtClean="0">
                <a:solidFill>
                  <a:srgbClr val="073B4C"/>
                </a:solidFill>
              </a:rPr>
              <a:t>/7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0" name="Picture 6" descr="Картинки по запросу github logo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Запись экрана (27.08.2017 17-25-32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0"/>
            <a:ext cx="12187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7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738809" y="1784317"/>
            <a:ext cx="3346174" cy="3115674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О проекте</a:t>
            </a:r>
          </a:p>
          <a:p>
            <a:r>
              <a:rPr lang="ru-RU" dirty="0" smtClean="0"/>
              <a:t>Архитектура проекта</a:t>
            </a:r>
          </a:p>
          <a:p>
            <a:r>
              <a:rPr lang="ru-RU" dirty="0" smtClean="0"/>
              <a:t>Технологии</a:t>
            </a:r>
          </a:p>
          <a:p>
            <a:r>
              <a:rPr lang="ru-RU" dirty="0" smtClean="0"/>
              <a:t>Процесс разработки</a:t>
            </a:r>
          </a:p>
          <a:p>
            <a:r>
              <a:rPr lang="ru-RU" dirty="0" smtClean="0"/>
              <a:t>Сложности</a:t>
            </a:r>
          </a:p>
          <a:p>
            <a:r>
              <a:rPr lang="ru-RU" dirty="0" smtClean="0"/>
              <a:t>Итоги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9148" y="6395038"/>
            <a:ext cx="74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073B4C"/>
                </a:solidFill>
              </a:rPr>
              <a:t>1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2054" name="Picture 6" descr="Картинки по запросу github logo 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35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5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Требования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Многопользовательская</a:t>
            </a:r>
          </a:p>
          <a:p>
            <a:r>
              <a:rPr lang="ru-RU" dirty="0" smtClean="0"/>
              <a:t>Кроссплатформенная</a:t>
            </a:r>
          </a:p>
          <a:p>
            <a:r>
              <a:rPr lang="ru-RU" dirty="0" smtClean="0"/>
              <a:t>Адаптивность к размеру экрана</a:t>
            </a:r>
          </a:p>
          <a:p>
            <a:r>
              <a:rPr lang="ru-RU" dirty="0" smtClean="0"/>
              <a:t>Боты</a:t>
            </a:r>
          </a:p>
        </p:txBody>
      </p:sp>
      <p:sp>
        <p:nvSpPr>
          <p:cNvPr id="7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148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73B4C"/>
                </a:solidFill>
              </a:rPr>
              <a:t>3/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2" name="Picture 6" descr="Картинки по запросу github logo 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93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 проекта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931505" y="2378049"/>
            <a:ext cx="3886200" cy="2483200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ru-RU" dirty="0" smtClean="0">
              <a:solidFill>
                <a:srgbClr val="073B4C"/>
              </a:solidFill>
            </a:endParaRPr>
          </a:p>
          <a:p>
            <a:pPr algn="ctr"/>
            <a:r>
              <a:rPr lang="ru-RU" dirty="0" smtClean="0">
                <a:solidFill>
                  <a:srgbClr val="073B4C"/>
                </a:solidFill>
              </a:rPr>
              <a:t>Сервер</a:t>
            </a:r>
          </a:p>
          <a:p>
            <a:pPr algn="ctr"/>
            <a:endParaRPr lang="ru-RU" dirty="0">
              <a:solidFill>
                <a:srgbClr val="073B4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73B4C"/>
                </a:solidFill>
              </a:rPr>
              <a:t>Проверка коллизий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73B4C"/>
                </a:solidFill>
              </a:rPr>
              <a:t>Логика движения ботов</a:t>
            </a:r>
            <a:endParaRPr lang="en-US" dirty="0" smtClean="0">
              <a:solidFill>
                <a:srgbClr val="073B4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73B4C"/>
                </a:solidFill>
              </a:rPr>
              <a:t>Создание игрока</a:t>
            </a:r>
            <a:endParaRPr lang="ru-RU" dirty="0">
              <a:solidFill>
                <a:srgbClr val="073B4C"/>
              </a:solidFill>
            </a:endParaRPr>
          </a:p>
          <a:p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7138289" y="2378050"/>
            <a:ext cx="3811149" cy="2483200"/>
          </a:xfrm>
          <a:prstGeom prst="rect">
            <a:avLst/>
          </a:prstGeom>
          <a:solidFill>
            <a:srgbClr val="DED7F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ru-RU" dirty="0" smtClean="0">
              <a:solidFill>
                <a:srgbClr val="073B4C"/>
              </a:solidFill>
            </a:endParaRPr>
          </a:p>
          <a:p>
            <a:pPr algn="ctr"/>
            <a:r>
              <a:rPr lang="ru-RU" dirty="0" smtClean="0">
                <a:solidFill>
                  <a:srgbClr val="073B4C"/>
                </a:solidFill>
              </a:rPr>
              <a:t>Клиент</a:t>
            </a:r>
          </a:p>
          <a:p>
            <a:pPr algn="ctr"/>
            <a:endParaRPr lang="ru-RU" dirty="0" smtClean="0">
              <a:solidFill>
                <a:srgbClr val="073B4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 smtClean="0">
                <a:solidFill>
                  <a:srgbClr val="073B4C"/>
                </a:solidFill>
              </a:rPr>
              <a:t>Отрисовка</a:t>
            </a:r>
            <a:endParaRPr lang="ru-RU" dirty="0" smtClean="0">
              <a:solidFill>
                <a:srgbClr val="073B4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73B4C"/>
                </a:solidFill>
              </a:rPr>
              <a:t>Отслеживание пользовательских событий</a:t>
            </a:r>
          </a:p>
        </p:txBody>
      </p:sp>
      <p:sp>
        <p:nvSpPr>
          <p:cNvPr id="12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931505" y="2378049"/>
            <a:ext cx="3886200" cy="729045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73B4C"/>
                </a:solidFill>
              </a:rPr>
              <a:t>Сервер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7138290" y="2378050"/>
            <a:ext cx="3886200" cy="729045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73B4C"/>
                </a:solidFill>
              </a:rPr>
              <a:t>Клиент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29" name="Стрелка вправо 28"/>
          <p:cNvSpPr/>
          <p:nvPr/>
        </p:nvSpPr>
        <p:spPr>
          <a:xfrm>
            <a:off x="5523724" y="3323549"/>
            <a:ext cx="1408922" cy="233892"/>
          </a:xfrm>
          <a:prstGeom prst="rightArrow">
            <a:avLst/>
          </a:prstGeom>
          <a:solidFill>
            <a:srgbClr val="07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 вправо 29"/>
          <p:cNvSpPr/>
          <p:nvPr/>
        </p:nvSpPr>
        <p:spPr>
          <a:xfrm rot="10800000">
            <a:off x="5144278" y="3709205"/>
            <a:ext cx="1408922" cy="233892"/>
          </a:xfrm>
          <a:prstGeom prst="rightArrow">
            <a:avLst/>
          </a:prstGeom>
          <a:solidFill>
            <a:srgbClr val="073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39148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073B4C"/>
                </a:solidFill>
              </a:rPr>
              <a:t>4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7" name="Picture 6" descr="Картинки по запросу github logo 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95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Сервер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436970" y="662472"/>
            <a:ext cx="1519199" cy="839755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73B4C"/>
                </a:solidFill>
              </a:rPr>
              <a:t>Сервер</a:t>
            </a:r>
            <a:endParaRPr lang="ru-RU" dirty="0">
              <a:solidFill>
                <a:srgbClr val="073B4C"/>
              </a:solidFill>
            </a:endParaRPr>
          </a:p>
        </p:txBody>
      </p:sp>
      <p:cxnSp>
        <p:nvCxnSpPr>
          <p:cNvPr id="13" name="Прямая соединительная линия 12"/>
          <p:cNvCxnSpPr>
            <a:stCxn id="11" idx="2"/>
          </p:cNvCxnSpPr>
          <p:nvPr/>
        </p:nvCxnSpPr>
        <p:spPr>
          <a:xfrm flipH="1">
            <a:off x="9196569" y="1502227"/>
            <a:ext cx="1" cy="3704255"/>
          </a:xfrm>
          <a:prstGeom prst="line">
            <a:avLst/>
          </a:prstGeom>
          <a:ln>
            <a:solidFill>
              <a:srgbClr val="073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273698" y="2073572"/>
            <a:ext cx="5747657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io.on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connection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function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NewPlayer.</a:t>
            </a:r>
            <a:r>
              <a:rPr kumimoji="0" lang="ru-RU" altLang="ru-RU" sz="10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create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socket.on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disconnect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function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delete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[socket.id];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});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socket.on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movement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function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data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let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player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[socket.id] || {};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movementController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movePlayer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data.x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data.y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player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collisionChecker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check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movementController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moveEnemy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});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setInterval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function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io.sockets.emit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},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1000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/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60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966718" y="1926771"/>
            <a:ext cx="475456" cy="611156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8955427" y="2968222"/>
            <a:ext cx="475456" cy="611156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8958841" y="3982615"/>
            <a:ext cx="475456" cy="611156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 стрелкой 25"/>
          <p:cNvCxnSpPr/>
          <p:nvPr/>
        </p:nvCxnSpPr>
        <p:spPr>
          <a:xfrm>
            <a:off x="5887616" y="2232349"/>
            <a:ext cx="3067811" cy="0"/>
          </a:xfrm>
          <a:prstGeom prst="straightConnector1">
            <a:avLst/>
          </a:prstGeom>
          <a:ln>
            <a:solidFill>
              <a:srgbClr val="073B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5887616" y="3273800"/>
            <a:ext cx="3067811" cy="0"/>
          </a:xfrm>
          <a:prstGeom prst="straightConnector1">
            <a:avLst/>
          </a:prstGeom>
          <a:ln>
            <a:solidFill>
              <a:srgbClr val="073B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H="1" flipV="1">
            <a:off x="5790778" y="4285474"/>
            <a:ext cx="3168063" cy="2719"/>
          </a:xfrm>
          <a:prstGeom prst="straightConnector1">
            <a:avLst/>
          </a:prstGeom>
          <a:ln>
            <a:solidFill>
              <a:srgbClr val="073B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887616" y="19407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</a:t>
            </a:r>
            <a:r>
              <a:rPr lang="ru-RU" dirty="0" smtClean="0"/>
              <a:t>овый игрок</a:t>
            </a:r>
            <a:endParaRPr lang="ru-RU" dirty="0"/>
          </a:p>
        </p:txBody>
      </p:sp>
      <p:sp>
        <p:nvSpPr>
          <p:cNvPr id="37" name="Прямоугольник 36"/>
          <p:cNvSpPr/>
          <p:nvPr/>
        </p:nvSpPr>
        <p:spPr>
          <a:xfrm>
            <a:off x="5887616" y="2969309"/>
            <a:ext cx="2260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т</a:t>
            </a:r>
            <a:r>
              <a:rPr lang="ru-RU" dirty="0" smtClean="0"/>
              <a:t>екущие координаты</a:t>
            </a:r>
            <a:endParaRPr lang="ru-RU" dirty="0"/>
          </a:p>
        </p:txBody>
      </p:sp>
      <p:sp>
        <p:nvSpPr>
          <p:cNvPr id="42" name="Прямоугольник 41"/>
          <p:cNvSpPr/>
          <p:nvPr/>
        </p:nvSpPr>
        <p:spPr>
          <a:xfrm>
            <a:off x="5790778" y="3916142"/>
            <a:ext cx="3164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н</a:t>
            </a:r>
            <a:r>
              <a:rPr lang="ru-RU" dirty="0" smtClean="0"/>
              <a:t>овые координаты и размеры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139148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073B4C"/>
                </a:solidFill>
              </a:rPr>
              <a:t>5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21" name="Picture 6" descr="Картинки по запросу github logo 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50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81607" y="418877"/>
            <a:ext cx="5756988" cy="54784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export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class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CollisionChecker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check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for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let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&lt;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MAX_FOOD_NUMBER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++)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for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let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j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j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&lt;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MAX_ENEMY_NUMBER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j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++)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for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let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g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in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if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canEat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g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]) || </a:t>
            </a:r>
            <a:r>
              <a:rPr kumimoji="0" lang="en-US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canEat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j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]))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splice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1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movementController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foodPositions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if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canEat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j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g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]))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movementController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playersPositions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g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else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if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canEat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g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j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]))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splice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j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1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movementController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enemiesPositions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for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let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k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in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if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canEat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k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g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]))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movementController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playersPositions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g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for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let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k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k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!=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MAX_ENEMY_NUMBER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k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++)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if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canEat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k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j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]))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splice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j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1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movementController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enemiesPositions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}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else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if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canEat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j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k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]))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splice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k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1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movementController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enemiesPositions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}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437920" y="960053"/>
            <a:ext cx="5598367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canEat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predator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victim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if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predator.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width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&gt;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victim.width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&amp;&amp; (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checkCollision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predator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victim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==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true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return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true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checkCollision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predator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victim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if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(((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predator.x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-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predator.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width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/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2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-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victim.width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/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2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&lt;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victim.x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&amp;&amp;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victim.x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&lt; 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predator.x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+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predator.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width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/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2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victim.width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/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2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))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&amp;&amp; ((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predator.y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-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predator.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height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-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victim.height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&lt;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victim.y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&amp;&amp;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victim.y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&lt; 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predator.y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+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predator.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height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victim.height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))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predator.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width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predator.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width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victim.width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*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victim.width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predator.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height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predator.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height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victim.height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*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victim.width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predator.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radius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predator.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radius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victim.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radius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*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victim.width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if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predator.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acceleration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&gt;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LOW_ACCELERATION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predator.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acceleration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predator.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acceleration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-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predator.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acceleration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*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victim.width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return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true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9148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073B4C"/>
                </a:solidFill>
              </a:rPr>
              <a:t>6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3" name="Picture 6" descr="Картинки по запросу github logo 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05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Клиент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8436970" y="662472"/>
            <a:ext cx="1519199" cy="839755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073B4C"/>
                </a:solidFill>
              </a:rPr>
              <a:t>Клиент</a:t>
            </a:r>
            <a:endParaRPr lang="ru-RU" dirty="0">
              <a:solidFill>
                <a:srgbClr val="073B4C"/>
              </a:solidFill>
            </a:endParaRPr>
          </a:p>
        </p:txBody>
      </p:sp>
      <p:cxnSp>
        <p:nvCxnSpPr>
          <p:cNvPr id="13" name="Прямая соединительная линия 12"/>
          <p:cNvCxnSpPr>
            <a:stCxn id="12" idx="2"/>
          </p:cNvCxnSpPr>
          <p:nvPr/>
        </p:nvCxnSpPr>
        <p:spPr>
          <a:xfrm flipH="1">
            <a:off x="9196569" y="1502227"/>
            <a:ext cx="1" cy="3704255"/>
          </a:xfrm>
          <a:prstGeom prst="line">
            <a:avLst/>
          </a:prstGeom>
          <a:ln>
            <a:solidFill>
              <a:srgbClr val="073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8966718" y="1926771"/>
            <a:ext cx="475456" cy="611156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8955427" y="2968222"/>
            <a:ext cx="475456" cy="611156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8958841" y="3982615"/>
            <a:ext cx="475456" cy="611156"/>
          </a:xfrm>
          <a:prstGeom prst="rect">
            <a:avLst/>
          </a:prstGeom>
          <a:solidFill>
            <a:srgbClr val="DED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5875860" y="4288193"/>
            <a:ext cx="3067811" cy="0"/>
          </a:xfrm>
          <a:prstGeom prst="straightConnector1">
            <a:avLst/>
          </a:prstGeom>
          <a:ln>
            <a:solidFill>
              <a:srgbClr val="073B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87616" y="19407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</a:t>
            </a:r>
            <a:r>
              <a:rPr lang="ru-RU" dirty="0" smtClean="0"/>
              <a:t>овый игрок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5887616" y="2969309"/>
            <a:ext cx="2260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т</a:t>
            </a:r>
            <a:r>
              <a:rPr lang="ru-RU" dirty="0" smtClean="0"/>
              <a:t>екущие координаты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5790778" y="3916142"/>
            <a:ext cx="3164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н</a:t>
            </a:r>
            <a:r>
              <a:rPr lang="ru-RU" dirty="0" smtClean="0"/>
              <a:t>овые координаты и размеры</a:t>
            </a:r>
            <a:endParaRPr lang="ru-RU" dirty="0"/>
          </a:p>
        </p:txBody>
      </p:sp>
      <p:cxnSp>
        <p:nvCxnSpPr>
          <p:cNvPr id="23" name="Прямая со стрелкой 22"/>
          <p:cNvCxnSpPr/>
          <p:nvPr/>
        </p:nvCxnSpPr>
        <p:spPr>
          <a:xfrm flipH="1" flipV="1">
            <a:off x="5825735" y="2287939"/>
            <a:ext cx="3168063" cy="2719"/>
          </a:xfrm>
          <a:prstGeom prst="straightConnector1">
            <a:avLst/>
          </a:prstGeom>
          <a:ln>
            <a:solidFill>
              <a:srgbClr val="073B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H="1" flipV="1">
            <a:off x="5775608" y="3335922"/>
            <a:ext cx="3168063" cy="2719"/>
          </a:xfrm>
          <a:prstGeom prst="straightConnector1">
            <a:avLst/>
          </a:prstGeom>
          <a:ln>
            <a:solidFill>
              <a:srgbClr val="073B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298579" y="1415819"/>
            <a:ext cx="5066522" cy="45550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.emit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new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player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.on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player_created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"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() =&gt;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.on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=&gt;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players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food_length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.length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for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let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&lt;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food_length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++)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food_width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].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width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food_radius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radius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enemies_length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.length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for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let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&lt;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enemies_length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++)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enemies_width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].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width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enemies_radius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[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i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].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radius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  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});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});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.emit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disconnect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update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socket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.emit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movement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itchFamily="49" charset="0"/>
                <a:cs typeface="Courier New" pitchFamily="49" charset="0"/>
              </a:rPr>
              <a:t>'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movement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mouseCoordinates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9148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7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27" name="Picture 6" descr="Картинки по запросу github logo 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8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Клиент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Rectangle 3"/>
          <p:cNvSpPr/>
          <p:nvPr/>
        </p:nvSpPr>
        <p:spPr>
          <a:xfrm>
            <a:off x="0" y="6301407"/>
            <a:ext cx="12192000" cy="556593"/>
          </a:xfrm>
          <a:prstGeom prst="rect">
            <a:avLst/>
          </a:prstGeom>
          <a:solidFill>
            <a:srgbClr val="937C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EF476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42174" y="6395038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rgbClr val="073B4C"/>
                </a:solidFill>
              </a:rPr>
              <a:t>Гребнева Дарья, 2017</a:t>
            </a:r>
            <a:endParaRPr lang="ru-RU" dirty="0">
              <a:solidFill>
                <a:srgbClr val="073B4C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38809" y="642028"/>
            <a:ext cx="7539135" cy="46782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paint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context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statePlayers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movement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player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field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start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food_length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enemies_length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context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context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players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statePlayers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food_length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food_length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enemies_length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enemies_length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food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state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enemies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movement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movement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player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player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field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field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start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start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context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setTransform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1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1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context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clearRect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width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height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let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X_REVIEW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width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/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RESIZE_COEF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let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Y_REVIEW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=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height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/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RESIZE_COEF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context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setTransform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X_REVIEW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/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width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itchFamily="49" charset="0"/>
                <a:cs typeface="Courier New" pitchFamily="49" charset="0"/>
              </a:rPr>
              <a:t>0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Y_REVIEW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/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canvas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height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gameCameraCoordinates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().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x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,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gameCameraCoordinates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().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itchFamily="49" charset="0"/>
                <a:cs typeface="Courier New" pitchFamily="49" charset="0"/>
              </a:rPr>
              <a:t>y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field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draw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context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drawFood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drawPlayers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drawEnemies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if</a:t>
            </a:r>
            <a:r>
              <a:rPr kumimoji="0" lang="ru-RU" altLang="ru-RU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 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(!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itchFamily="49" charset="0"/>
                <a:cs typeface="Courier New" pitchFamily="49" charset="0"/>
              </a:rPr>
              <a:t>start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) {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    </a:t>
            </a:r>
            <a:r>
              <a:rPr kumimoji="0" lang="ru-RU" altLang="ru-RU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itchFamily="49" charset="0"/>
                <a:cs typeface="Courier New" pitchFamily="49" charset="0"/>
              </a:rPr>
              <a:t>this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.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_</a:t>
            </a:r>
            <a:r>
              <a:rPr kumimoji="0" lang="ru-RU" altLang="ru-RU" sz="1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itchFamily="49" charset="0"/>
                <a:cs typeface="Courier New" pitchFamily="49" charset="0"/>
              </a:rPr>
              <a:t>drawWallpaper</a:t>
            </a: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();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    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  <a:t>}</a:t>
            </a:r>
            <a:b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cs typeface="Courier New" pitchFamily="49" charset="0"/>
              </a:rPr>
            </a:b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9148" y="6395038"/>
            <a:ext cx="73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rgbClr val="073B4C"/>
                </a:solidFill>
              </a:rPr>
              <a:t>8</a:t>
            </a:r>
            <a:r>
              <a:rPr lang="en-US" dirty="0" smtClean="0">
                <a:solidFill>
                  <a:srgbClr val="073B4C"/>
                </a:solidFill>
              </a:rPr>
              <a:t>/</a:t>
            </a:r>
            <a:r>
              <a:rPr lang="ru-RU" dirty="0" smtClean="0">
                <a:solidFill>
                  <a:srgbClr val="073B4C"/>
                </a:solidFill>
              </a:rPr>
              <a:t>15</a:t>
            </a:r>
            <a:endParaRPr lang="ru-RU" dirty="0">
              <a:solidFill>
                <a:srgbClr val="073B4C"/>
              </a:solidFill>
            </a:endParaRPr>
          </a:p>
        </p:txBody>
      </p:sp>
      <p:pic>
        <p:nvPicPr>
          <p:cNvPr id="13" name="Picture 6" descr="Картинки по запросу github logo 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461" y="6368601"/>
            <a:ext cx="422205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64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364</Words>
  <Application>Microsoft Office PowerPoint</Application>
  <PresentationFormat>Произвольный</PresentationFormat>
  <Paragraphs>124</Paragraphs>
  <Slides>16</Slides>
  <Notes>9</Notes>
  <HiddenSlides>0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Office Theme</vt:lpstr>
      <vt:lpstr>Презентация PowerPoint</vt:lpstr>
      <vt:lpstr>Содержание</vt:lpstr>
      <vt:lpstr>Презентация PowerPoint</vt:lpstr>
      <vt:lpstr>Требования</vt:lpstr>
      <vt:lpstr>Архитектура проекта</vt:lpstr>
      <vt:lpstr>Сервер</vt:lpstr>
      <vt:lpstr>Презентация PowerPoint</vt:lpstr>
      <vt:lpstr>Клиент</vt:lpstr>
      <vt:lpstr>Клиент</vt:lpstr>
      <vt:lpstr>Технологии</vt:lpstr>
      <vt:lpstr>Процесс разработки</vt:lpstr>
      <vt:lpstr>Логлайн игры AGARIO</vt:lpstr>
      <vt:lpstr>Презентация PowerPoint</vt:lpstr>
      <vt:lpstr>Майндмап</vt:lpstr>
      <vt:lpstr>Сложности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Agar</dc:title>
  <dc:creator>root Admin</dc:creator>
  <cp:lastModifiedBy>Дарья</cp:lastModifiedBy>
  <cp:revision>19</cp:revision>
  <dcterms:created xsi:type="dcterms:W3CDTF">2017-08-27T06:30:02Z</dcterms:created>
  <dcterms:modified xsi:type="dcterms:W3CDTF">2017-08-28T00:30:07Z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F67FA1B9-0607-435E-B4B4-816EACFE0BE8</vt:lpwstr>
  </property>
  <property fmtid="{D5CDD505-2E9C-101B-9397-08002B2CF9AE}" pid="3" name="ArticulatePath">
    <vt:lpwstr>Presentation1</vt:lpwstr>
  </property>
</Properties>
</file>